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9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B0E8EB-EF1C-354F-91CD-F7A690D5CE1C}" v="1" dt="2022-04-21T15:35:43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17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kumar Patel" userId="969c33a2-aeff-4215-8779-3dced611cf6b" providerId="ADAL" clId="{E9B0E8EB-EF1C-354F-91CD-F7A690D5CE1C}"/>
    <pc:docChg chg="undo custSel modSld">
      <pc:chgData name="Harshkumar Patel" userId="969c33a2-aeff-4215-8779-3dced611cf6b" providerId="ADAL" clId="{E9B0E8EB-EF1C-354F-91CD-F7A690D5CE1C}" dt="2022-04-21T15:35:35.954" v="14" actId="20577"/>
      <pc:docMkLst>
        <pc:docMk/>
      </pc:docMkLst>
      <pc:sldChg chg="modSp mod">
        <pc:chgData name="Harshkumar Patel" userId="969c33a2-aeff-4215-8779-3dced611cf6b" providerId="ADAL" clId="{E9B0E8EB-EF1C-354F-91CD-F7A690D5CE1C}" dt="2022-04-21T15:35:35.954" v="14" actId="20577"/>
        <pc:sldMkLst>
          <pc:docMk/>
          <pc:sldMk cId="3857632817" sldId="256"/>
        </pc:sldMkLst>
        <pc:spChg chg="mod">
          <ac:chgData name="Harshkumar Patel" userId="969c33a2-aeff-4215-8779-3dced611cf6b" providerId="ADAL" clId="{E9B0E8EB-EF1C-354F-91CD-F7A690D5CE1C}" dt="2022-04-21T13:56:15.770" v="11" actId="1076"/>
          <ac:spMkLst>
            <pc:docMk/>
            <pc:sldMk cId="3857632817" sldId="256"/>
            <ac:spMk id="2" creationId="{D23B08E6-FE53-5221-2157-61F8F9F231C5}"/>
          </ac:spMkLst>
        </pc:spChg>
        <pc:spChg chg="mod">
          <ac:chgData name="Harshkumar Patel" userId="969c33a2-aeff-4215-8779-3dced611cf6b" providerId="ADAL" clId="{E9B0E8EB-EF1C-354F-91CD-F7A690D5CE1C}" dt="2022-04-21T15:35:35.954" v="14" actId="20577"/>
          <ac:spMkLst>
            <pc:docMk/>
            <pc:sldMk cId="3857632817" sldId="256"/>
            <ac:spMk id="3" creationId="{8B01685A-AB6A-4E3B-5886-24927AF98C2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8B57B3-B628-499E-9339-2893D51592D4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D42DCE5-2293-4BDB-8BD9-26AF91961B0E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E4553C32-80A5-487D-9F4E-B60A00A5AFB0}" type="parTrans" cxnId="{E375CB6C-06AE-49D8-A24A-B1C1879BF471}">
      <dgm:prSet/>
      <dgm:spPr/>
      <dgm:t>
        <a:bodyPr/>
        <a:lstStyle/>
        <a:p>
          <a:endParaRPr lang="en-US"/>
        </a:p>
      </dgm:t>
    </dgm:pt>
    <dgm:pt modelId="{F2C20D19-910D-49D2-BEC7-92428B48E506}" type="sibTrans" cxnId="{E375CB6C-06AE-49D8-A24A-B1C1879BF471}">
      <dgm:prSet/>
      <dgm:spPr/>
      <dgm:t>
        <a:bodyPr/>
        <a:lstStyle/>
        <a:p>
          <a:endParaRPr lang="en-US"/>
        </a:p>
      </dgm:t>
    </dgm:pt>
    <dgm:pt modelId="{7B8356D6-4EBF-4139-AF2A-A6DAE382449E}">
      <dgm:prSet/>
      <dgm:spPr/>
      <dgm:t>
        <a:bodyPr/>
        <a:lstStyle/>
        <a:p>
          <a:r>
            <a:rPr lang="en-US"/>
            <a:t>Dataset</a:t>
          </a:r>
        </a:p>
      </dgm:t>
    </dgm:pt>
    <dgm:pt modelId="{A62C5320-9D2F-4F5A-A494-F40902B91A52}" type="parTrans" cxnId="{F6EA3700-C7C7-48C6-8DEA-F5E78EA3EA0D}">
      <dgm:prSet/>
      <dgm:spPr/>
      <dgm:t>
        <a:bodyPr/>
        <a:lstStyle/>
        <a:p>
          <a:endParaRPr lang="en-US"/>
        </a:p>
      </dgm:t>
    </dgm:pt>
    <dgm:pt modelId="{B7404E39-6EE6-43AB-AEB9-7B885092DC2A}" type="sibTrans" cxnId="{F6EA3700-C7C7-48C6-8DEA-F5E78EA3EA0D}">
      <dgm:prSet/>
      <dgm:spPr/>
      <dgm:t>
        <a:bodyPr/>
        <a:lstStyle/>
        <a:p>
          <a:endParaRPr lang="en-US"/>
        </a:p>
      </dgm:t>
    </dgm:pt>
    <dgm:pt modelId="{9970DA63-5DD0-4D4C-8BB8-8B0F3250A9F1}">
      <dgm:prSet/>
      <dgm:spPr/>
      <dgm:t>
        <a:bodyPr/>
        <a:lstStyle/>
        <a:p>
          <a:r>
            <a:rPr lang="en-US"/>
            <a:t>Model</a:t>
          </a:r>
        </a:p>
      </dgm:t>
    </dgm:pt>
    <dgm:pt modelId="{33CA6E60-FE2F-477A-A951-06A31F84C0AD}" type="parTrans" cxnId="{C424FAB2-0C55-4764-A091-FB48BE7306DC}">
      <dgm:prSet/>
      <dgm:spPr/>
      <dgm:t>
        <a:bodyPr/>
        <a:lstStyle/>
        <a:p>
          <a:endParaRPr lang="en-US"/>
        </a:p>
      </dgm:t>
    </dgm:pt>
    <dgm:pt modelId="{42C2F12F-B8DC-493B-9878-DBA1E99EA0BC}" type="sibTrans" cxnId="{C424FAB2-0C55-4764-A091-FB48BE7306DC}">
      <dgm:prSet/>
      <dgm:spPr/>
      <dgm:t>
        <a:bodyPr/>
        <a:lstStyle/>
        <a:p>
          <a:endParaRPr lang="en-US"/>
        </a:p>
      </dgm:t>
    </dgm:pt>
    <dgm:pt modelId="{32CB375E-4E99-4A3B-8FED-A679C20E7B65}">
      <dgm:prSet/>
      <dgm:spPr/>
      <dgm:t>
        <a:bodyPr/>
        <a:lstStyle/>
        <a:p>
          <a:r>
            <a:rPr lang="en-US"/>
            <a:t>Result</a:t>
          </a:r>
        </a:p>
      </dgm:t>
    </dgm:pt>
    <dgm:pt modelId="{B2C84D3C-C806-4B44-B68C-F5AFFD2BCE8F}" type="parTrans" cxnId="{B9A688CD-887E-4198-AC60-279D1D3776CC}">
      <dgm:prSet/>
      <dgm:spPr/>
      <dgm:t>
        <a:bodyPr/>
        <a:lstStyle/>
        <a:p>
          <a:endParaRPr lang="en-US"/>
        </a:p>
      </dgm:t>
    </dgm:pt>
    <dgm:pt modelId="{EF834BC7-7E07-4422-90F2-C6D12E17E477}" type="sibTrans" cxnId="{B9A688CD-887E-4198-AC60-279D1D3776CC}">
      <dgm:prSet/>
      <dgm:spPr/>
      <dgm:t>
        <a:bodyPr/>
        <a:lstStyle/>
        <a:p>
          <a:endParaRPr lang="en-US"/>
        </a:p>
      </dgm:t>
    </dgm:pt>
    <dgm:pt modelId="{A9301701-92A3-448D-B15D-AB8045CC9392}">
      <dgm:prSet/>
      <dgm:spPr/>
      <dgm:t>
        <a:bodyPr/>
        <a:lstStyle/>
        <a:p>
          <a:r>
            <a:rPr lang="en-US"/>
            <a:t>Working</a:t>
          </a:r>
        </a:p>
      </dgm:t>
    </dgm:pt>
    <dgm:pt modelId="{E4C27474-9F31-4272-8AD1-C83118F95976}" type="parTrans" cxnId="{53E470EF-D7BE-4DB5-9970-DE0B2B7045CF}">
      <dgm:prSet/>
      <dgm:spPr/>
      <dgm:t>
        <a:bodyPr/>
        <a:lstStyle/>
        <a:p>
          <a:endParaRPr lang="en-US"/>
        </a:p>
      </dgm:t>
    </dgm:pt>
    <dgm:pt modelId="{8245FCB0-E8D6-4901-8321-0C46D8443489}" type="sibTrans" cxnId="{53E470EF-D7BE-4DB5-9970-DE0B2B7045CF}">
      <dgm:prSet/>
      <dgm:spPr/>
      <dgm:t>
        <a:bodyPr/>
        <a:lstStyle/>
        <a:p>
          <a:endParaRPr lang="en-US"/>
        </a:p>
      </dgm:t>
    </dgm:pt>
    <dgm:pt modelId="{1FF5F510-BB6F-6E42-963D-8BA9246E0A1E}" type="pres">
      <dgm:prSet presAssocID="{E98B57B3-B628-499E-9339-2893D51592D4}" presName="outerComposite" presStyleCnt="0">
        <dgm:presLayoutVars>
          <dgm:chMax val="5"/>
          <dgm:dir/>
          <dgm:resizeHandles val="exact"/>
        </dgm:presLayoutVars>
      </dgm:prSet>
      <dgm:spPr/>
    </dgm:pt>
    <dgm:pt modelId="{2434A46E-B56C-D543-A235-A8C14E720F2E}" type="pres">
      <dgm:prSet presAssocID="{E98B57B3-B628-499E-9339-2893D51592D4}" presName="dummyMaxCanvas" presStyleCnt="0">
        <dgm:presLayoutVars/>
      </dgm:prSet>
      <dgm:spPr/>
    </dgm:pt>
    <dgm:pt modelId="{44BD90BD-BF7E-5A4A-97C8-7A3BC5F083F5}" type="pres">
      <dgm:prSet presAssocID="{E98B57B3-B628-499E-9339-2893D51592D4}" presName="FiveNodes_1" presStyleLbl="node1" presStyleIdx="0" presStyleCnt="5">
        <dgm:presLayoutVars>
          <dgm:bulletEnabled val="1"/>
        </dgm:presLayoutVars>
      </dgm:prSet>
      <dgm:spPr/>
    </dgm:pt>
    <dgm:pt modelId="{15E4FECF-DC2E-B247-AD5B-4A3ED43AF851}" type="pres">
      <dgm:prSet presAssocID="{E98B57B3-B628-499E-9339-2893D51592D4}" presName="FiveNodes_2" presStyleLbl="node1" presStyleIdx="1" presStyleCnt="5">
        <dgm:presLayoutVars>
          <dgm:bulletEnabled val="1"/>
        </dgm:presLayoutVars>
      </dgm:prSet>
      <dgm:spPr/>
    </dgm:pt>
    <dgm:pt modelId="{EB87A482-6F7E-A44E-8B65-7CFE6D7A8538}" type="pres">
      <dgm:prSet presAssocID="{E98B57B3-B628-499E-9339-2893D51592D4}" presName="FiveNodes_3" presStyleLbl="node1" presStyleIdx="2" presStyleCnt="5">
        <dgm:presLayoutVars>
          <dgm:bulletEnabled val="1"/>
        </dgm:presLayoutVars>
      </dgm:prSet>
      <dgm:spPr/>
    </dgm:pt>
    <dgm:pt modelId="{FD9AD5C9-B497-B641-9A3A-C05622B0752C}" type="pres">
      <dgm:prSet presAssocID="{E98B57B3-B628-499E-9339-2893D51592D4}" presName="FiveNodes_4" presStyleLbl="node1" presStyleIdx="3" presStyleCnt="5">
        <dgm:presLayoutVars>
          <dgm:bulletEnabled val="1"/>
        </dgm:presLayoutVars>
      </dgm:prSet>
      <dgm:spPr/>
    </dgm:pt>
    <dgm:pt modelId="{CDE24631-1A5B-7844-AFD4-B26637F69997}" type="pres">
      <dgm:prSet presAssocID="{E98B57B3-B628-499E-9339-2893D51592D4}" presName="FiveNodes_5" presStyleLbl="node1" presStyleIdx="4" presStyleCnt="5">
        <dgm:presLayoutVars>
          <dgm:bulletEnabled val="1"/>
        </dgm:presLayoutVars>
      </dgm:prSet>
      <dgm:spPr/>
    </dgm:pt>
    <dgm:pt modelId="{9F90A797-10C5-A448-B129-751DC64989FC}" type="pres">
      <dgm:prSet presAssocID="{E98B57B3-B628-499E-9339-2893D51592D4}" presName="FiveConn_1-2" presStyleLbl="fgAccFollowNode1" presStyleIdx="0" presStyleCnt="4">
        <dgm:presLayoutVars>
          <dgm:bulletEnabled val="1"/>
        </dgm:presLayoutVars>
      </dgm:prSet>
      <dgm:spPr/>
    </dgm:pt>
    <dgm:pt modelId="{839C8095-6F44-1F4B-A83E-657EB953D3EE}" type="pres">
      <dgm:prSet presAssocID="{E98B57B3-B628-499E-9339-2893D51592D4}" presName="FiveConn_2-3" presStyleLbl="fgAccFollowNode1" presStyleIdx="1" presStyleCnt="4">
        <dgm:presLayoutVars>
          <dgm:bulletEnabled val="1"/>
        </dgm:presLayoutVars>
      </dgm:prSet>
      <dgm:spPr/>
    </dgm:pt>
    <dgm:pt modelId="{6C979A41-9351-5648-B58F-78200D60D9A1}" type="pres">
      <dgm:prSet presAssocID="{E98B57B3-B628-499E-9339-2893D51592D4}" presName="FiveConn_3-4" presStyleLbl="fgAccFollowNode1" presStyleIdx="2" presStyleCnt="4">
        <dgm:presLayoutVars>
          <dgm:bulletEnabled val="1"/>
        </dgm:presLayoutVars>
      </dgm:prSet>
      <dgm:spPr/>
    </dgm:pt>
    <dgm:pt modelId="{2B84C16B-8B37-AA49-8C13-A5DFE2D7196C}" type="pres">
      <dgm:prSet presAssocID="{E98B57B3-B628-499E-9339-2893D51592D4}" presName="FiveConn_4-5" presStyleLbl="fgAccFollowNode1" presStyleIdx="3" presStyleCnt="4">
        <dgm:presLayoutVars>
          <dgm:bulletEnabled val="1"/>
        </dgm:presLayoutVars>
      </dgm:prSet>
      <dgm:spPr/>
    </dgm:pt>
    <dgm:pt modelId="{57BACD83-501C-7E4A-9B5F-E42E5201D7EB}" type="pres">
      <dgm:prSet presAssocID="{E98B57B3-B628-499E-9339-2893D51592D4}" presName="FiveNodes_1_text" presStyleLbl="node1" presStyleIdx="4" presStyleCnt="5">
        <dgm:presLayoutVars>
          <dgm:bulletEnabled val="1"/>
        </dgm:presLayoutVars>
      </dgm:prSet>
      <dgm:spPr/>
    </dgm:pt>
    <dgm:pt modelId="{6DC2020D-1EA9-514E-BC11-1688D4C5D699}" type="pres">
      <dgm:prSet presAssocID="{E98B57B3-B628-499E-9339-2893D51592D4}" presName="FiveNodes_2_text" presStyleLbl="node1" presStyleIdx="4" presStyleCnt="5">
        <dgm:presLayoutVars>
          <dgm:bulletEnabled val="1"/>
        </dgm:presLayoutVars>
      </dgm:prSet>
      <dgm:spPr/>
    </dgm:pt>
    <dgm:pt modelId="{AC88298F-8ED0-6E4E-A7A6-7440E3D69AF1}" type="pres">
      <dgm:prSet presAssocID="{E98B57B3-B628-499E-9339-2893D51592D4}" presName="FiveNodes_3_text" presStyleLbl="node1" presStyleIdx="4" presStyleCnt="5">
        <dgm:presLayoutVars>
          <dgm:bulletEnabled val="1"/>
        </dgm:presLayoutVars>
      </dgm:prSet>
      <dgm:spPr/>
    </dgm:pt>
    <dgm:pt modelId="{E1A3BA22-1C47-C647-B414-675118E15BF5}" type="pres">
      <dgm:prSet presAssocID="{E98B57B3-B628-499E-9339-2893D51592D4}" presName="FiveNodes_4_text" presStyleLbl="node1" presStyleIdx="4" presStyleCnt="5">
        <dgm:presLayoutVars>
          <dgm:bulletEnabled val="1"/>
        </dgm:presLayoutVars>
      </dgm:prSet>
      <dgm:spPr/>
    </dgm:pt>
    <dgm:pt modelId="{F768ECF6-ACF8-5F45-A17F-B8DB6F87451F}" type="pres">
      <dgm:prSet presAssocID="{E98B57B3-B628-499E-9339-2893D51592D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F6EA3700-C7C7-48C6-8DEA-F5E78EA3EA0D}" srcId="{E98B57B3-B628-499E-9339-2893D51592D4}" destId="{7B8356D6-4EBF-4139-AF2A-A6DAE382449E}" srcOrd="1" destOrd="0" parTransId="{A62C5320-9D2F-4F5A-A494-F40902B91A52}" sibTransId="{B7404E39-6EE6-43AB-AEB9-7B885092DC2A}"/>
    <dgm:cxn modelId="{708D1206-D004-F849-B1F0-AB4CB324A322}" type="presOf" srcId="{9970DA63-5DD0-4D4C-8BB8-8B0F3250A9F1}" destId="{AC88298F-8ED0-6E4E-A7A6-7440E3D69AF1}" srcOrd="1" destOrd="0" presId="urn:microsoft.com/office/officeart/2005/8/layout/vProcess5"/>
    <dgm:cxn modelId="{43C25B0E-CF5D-544F-9E5B-206779B9C49A}" type="presOf" srcId="{E98B57B3-B628-499E-9339-2893D51592D4}" destId="{1FF5F510-BB6F-6E42-963D-8BA9246E0A1E}" srcOrd="0" destOrd="0" presId="urn:microsoft.com/office/officeart/2005/8/layout/vProcess5"/>
    <dgm:cxn modelId="{DB438612-2471-954B-8140-115ABC387EF8}" type="presOf" srcId="{7B8356D6-4EBF-4139-AF2A-A6DAE382449E}" destId="{6DC2020D-1EA9-514E-BC11-1688D4C5D699}" srcOrd="1" destOrd="0" presId="urn:microsoft.com/office/officeart/2005/8/layout/vProcess5"/>
    <dgm:cxn modelId="{7AA31513-D676-1B44-B65E-624179CFE90E}" type="presOf" srcId="{F2C20D19-910D-49D2-BEC7-92428B48E506}" destId="{9F90A797-10C5-A448-B129-751DC64989FC}" srcOrd="0" destOrd="0" presId="urn:microsoft.com/office/officeart/2005/8/layout/vProcess5"/>
    <dgm:cxn modelId="{E4984814-FD59-F34D-9090-602788515005}" type="presOf" srcId="{A9301701-92A3-448D-B15D-AB8045CC9392}" destId="{CDE24631-1A5B-7844-AFD4-B26637F69997}" srcOrd="0" destOrd="0" presId="urn:microsoft.com/office/officeart/2005/8/layout/vProcess5"/>
    <dgm:cxn modelId="{3C409815-2055-4C42-A9F3-649BAB47ED0C}" type="presOf" srcId="{9970DA63-5DD0-4D4C-8BB8-8B0F3250A9F1}" destId="{EB87A482-6F7E-A44E-8B65-7CFE6D7A8538}" srcOrd="0" destOrd="0" presId="urn:microsoft.com/office/officeart/2005/8/layout/vProcess5"/>
    <dgm:cxn modelId="{71B6491B-9E12-1C45-A629-D45A8B96E464}" type="presOf" srcId="{32CB375E-4E99-4A3B-8FED-A679C20E7B65}" destId="{E1A3BA22-1C47-C647-B414-675118E15BF5}" srcOrd="1" destOrd="0" presId="urn:microsoft.com/office/officeart/2005/8/layout/vProcess5"/>
    <dgm:cxn modelId="{FD47E135-4A3F-AA47-A17E-398F17C8B894}" type="presOf" srcId="{B7404E39-6EE6-43AB-AEB9-7B885092DC2A}" destId="{839C8095-6F44-1F4B-A83E-657EB953D3EE}" srcOrd="0" destOrd="0" presId="urn:microsoft.com/office/officeart/2005/8/layout/vProcess5"/>
    <dgm:cxn modelId="{9F62653D-D84D-D442-8779-9712B2468A09}" type="presOf" srcId="{42C2F12F-B8DC-493B-9878-DBA1E99EA0BC}" destId="{6C979A41-9351-5648-B58F-78200D60D9A1}" srcOrd="0" destOrd="0" presId="urn:microsoft.com/office/officeart/2005/8/layout/vProcess5"/>
    <dgm:cxn modelId="{E1010C58-6A50-FA44-892E-76BDEFFC8832}" type="presOf" srcId="{32CB375E-4E99-4A3B-8FED-A679C20E7B65}" destId="{FD9AD5C9-B497-B641-9A3A-C05622B0752C}" srcOrd="0" destOrd="0" presId="urn:microsoft.com/office/officeart/2005/8/layout/vProcess5"/>
    <dgm:cxn modelId="{75FE9A62-F90B-B84A-89F6-2CB1535F4508}" type="presOf" srcId="{A9301701-92A3-448D-B15D-AB8045CC9392}" destId="{F768ECF6-ACF8-5F45-A17F-B8DB6F87451F}" srcOrd="1" destOrd="0" presId="urn:microsoft.com/office/officeart/2005/8/layout/vProcess5"/>
    <dgm:cxn modelId="{E375CB6C-06AE-49D8-A24A-B1C1879BF471}" srcId="{E98B57B3-B628-499E-9339-2893D51592D4}" destId="{7D42DCE5-2293-4BDB-8BD9-26AF91961B0E}" srcOrd="0" destOrd="0" parTransId="{E4553C32-80A5-487D-9F4E-B60A00A5AFB0}" sibTransId="{F2C20D19-910D-49D2-BEC7-92428B48E506}"/>
    <dgm:cxn modelId="{B6D54A6E-99A4-544D-A860-B52C93886AA6}" type="presOf" srcId="{EF834BC7-7E07-4422-90F2-C6D12E17E477}" destId="{2B84C16B-8B37-AA49-8C13-A5DFE2D7196C}" srcOrd="0" destOrd="0" presId="urn:microsoft.com/office/officeart/2005/8/layout/vProcess5"/>
    <dgm:cxn modelId="{C424FAB2-0C55-4764-A091-FB48BE7306DC}" srcId="{E98B57B3-B628-499E-9339-2893D51592D4}" destId="{9970DA63-5DD0-4D4C-8BB8-8B0F3250A9F1}" srcOrd="2" destOrd="0" parTransId="{33CA6E60-FE2F-477A-A951-06A31F84C0AD}" sibTransId="{42C2F12F-B8DC-493B-9878-DBA1E99EA0BC}"/>
    <dgm:cxn modelId="{56581DC6-24F3-8F42-B333-AABD5DAF547E}" type="presOf" srcId="{7D42DCE5-2293-4BDB-8BD9-26AF91961B0E}" destId="{57BACD83-501C-7E4A-9B5F-E42E5201D7EB}" srcOrd="1" destOrd="0" presId="urn:microsoft.com/office/officeart/2005/8/layout/vProcess5"/>
    <dgm:cxn modelId="{B9A688CD-887E-4198-AC60-279D1D3776CC}" srcId="{E98B57B3-B628-499E-9339-2893D51592D4}" destId="{32CB375E-4E99-4A3B-8FED-A679C20E7B65}" srcOrd="3" destOrd="0" parTransId="{B2C84D3C-C806-4B44-B68C-F5AFFD2BCE8F}" sibTransId="{EF834BC7-7E07-4422-90F2-C6D12E17E477}"/>
    <dgm:cxn modelId="{F81CCDE1-16DE-BA49-BDFE-9286078DD5FC}" type="presOf" srcId="{7D42DCE5-2293-4BDB-8BD9-26AF91961B0E}" destId="{44BD90BD-BF7E-5A4A-97C8-7A3BC5F083F5}" srcOrd="0" destOrd="0" presId="urn:microsoft.com/office/officeart/2005/8/layout/vProcess5"/>
    <dgm:cxn modelId="{53E470EF-D7BE-4DB5-9970-DE0B2B7045CF}" srcId="{E98B57B3-B628-499E-9339-2893D51592D4}" destId="{A9301701-92A3-448D-B15D-AB8045CC9392}" srcOrd="4" destOrd="0" parTransId="{E4C27474-9F31-4272-8AD1-C83118F95976}" sibTransId="{8245FCB0-E8D6-4901-8321-0C46D8443489}"/>
    <dgm:cxn modelId="{7A8A60F6-FD4C-A145-A47F-1FF361ECABE4}" type="presOf" srcId="{7B8356D6-4EBF-4139-AF2A-A6DAE382449E}" destId="{15E4FECF-DC2E-B247-AD5B-4A3ED43AF851}" srcOrd="0" destOrd="0" presId="urn:microsoft.com/office/officeart/2005/8/layout/vProcess5"/>
    <dgm:cxn modelId="{36F09AAB-740D-6A48-BC1F-DB1AAF737985}" type="presParOf" srcId="{1FF5F510-BB6F-6E42-963D-8BA9246E0A1E}" destId="{2434A46E-B56C-D543-A235-A8C14E720F2E}" srcOrd="0" destOrd="0" presId="urn:microsoft.com/office/officeart/2005/8/layout/vProcess5"/>
    <dgm:cxn modelId="{D7C991D3-B34A-0D4A-99FF-FE021ECF175B}" type="presParOf" srcId="{1FF5F510-BB6F-6E42-963D-8BA9246E0A1E}" destId="{44BD90BD-BF7E-5A4A-97C8-7A3BC5F083F5}" srcOrd="1" destOrd="0" presId="urn:microsoft.com/office/officeart/2005/8/layout/vProcess5"/>
    <dgm:cxn modelId="{C09267B6-91F2-674F-AB1D-23613714A829}" type="presParOf" srcId="{1FF5F510-BB6F-6E42-963D-8BA9246E0A1E}" destId="{15E4FECF-DC2E-B247-AD5B-4A3ED43AF851}" srcOrd="2" destOrd="0" presId="urn:microsoft.com/office/officeart/2005/8/layout/vProcess5"/>
    <dgm:cxn modelId="{85284961-D7CA-364C-BEF7-D8B899F64E75}" type="presParOf" srcId="{1FF5F510-BB6F-6E42-963D-8BA9246E0A1E}" destId="{EB87A482-6F7E-A44E-8B65-7CFE6D7A8538}" srcOrd="3" destOrd="0" presId="urn:microsoft.com/office/officeart/2005/8/layout/vProcess5"/>
    <dgm:cxn modelId="{A7F00782-DFA6-1B45-85F2-085623364DDE}" type="presParOf" srcId="{1FF5F510-BB6F-6E42-963D-8BA9246E0A1E}" destId="{FD9AD5C9-B497-B641-9A3A-C05622B0752C}" srcOrd="4" destOrd="0" presId="urn:microsoft.com/office/officeart/2005/8/layout/vProcess5"/>
    <dgm:cxn modelId="{3E355C0A-2231-0E4C-AC73-221C621F4C87}" type="presParOf" srcId="{1FF5F510-BB6F-6E42-963D-8BA9246E0A1E}" destId="{CDE24631-1A5B-7844-AFD4-B26637F69997}" srcOrd="5" destOrd="0" presId="urn:microsoft.com/office/officeart/2005/8/layout/vProcess5"/>
    <dgm:cxn modelId="{0BD6F436-A3DD-004A-A48E-3F5097EF4CEE}" type="presParOf" srcId="{1FF5F510-BB6F-6E42-963D-8BA9246E0A1E}" destId="{9F90A797-10C5-A448-B129-751DC64989FC}" srcOrd="6" destOrd="0" presId="urn:microsoft.com/office/officeart/2005/8/layout/vProcess5"/>
    <dgm:cxn modelId="{7FEB4474-4289-0B41-8B22-352A35DA9F00}" type="presParOf" srcId="{1FF5F510-BB6F-6E42-963D-8BA9246E0A1E}" destId="{839C8095-6F44-1F4B-A83E-657EB953D3EE}" srcOrd="7" destOrd="0" presId="urn:microsoft.com/office/officeart/2005/8/layout/vProcess5"/>
    <dgm:cxn modelId="{54034B07-F257-DD4E-8431-6D2360D2C844}" type="presParOf" srcId="{1FF5F510-BB6F-6E42-963D-8BA9246E0A1E}" destId="{6C979A41-9351-5648-B58F-78200D60D9A1}" srcOrd="8" destOrd="0" presId="urn:microsoft.com/office/officeart/2005/8/layout/vProcess5"/>
    <dgm:cxn modelId="{F882847D-F783-F54F-B45C-28EB37184880}" type="presParOf" srcId="{1FF5F510-BB6F-6E42-963D-8BA9246E0A1E}" destId="{2B84C16B-8B37-AA49-8C13-A5DFE2D7196C}" srcOrd="9" destOrd="0" presId="urn:microsoft.com/office/officeart/2005/8/layout/vProcess5"/>
    <dgm:cxn modelId="{B050F3C4-547F-1B4D-8EE3-948D04CD7AB3}" type="presParOf" srcId="{1FF5F510-BB6F-6E42-963D-8BA9246E0A1E}" destId="{57BACD83-501C-7E4A-9B5F-E42E5201D7EB}" srcOrd="10" destOrd="0" presId="urn:microsoft.com/office/officeart/2005/8/layout/vProcess5"/>
    <dgm:cxn modelId="{38A53E28-4531-7D47-A560-B9595400786C}" type="presParOf" srcId="{1FF5F510-BB6F-6E42-963D-8BA9246E0A1E}" destId="{6DC2020D-1EA9-514E-BC11-1688D4C5D699}" srcOrd="11" destOrd="0" presId="urn:microsoft.com/office/officeart/2005/8/layout/vProcess5"/>
    <dgm:cxn modelId="{B4E8810D-85EC-C647-AA27-4B91D8EB1311}" type="presParOf" srcId="{1FF5F510-BB6F-6E42-963D-8BA9246E0A1E}" destId="{AC88298F-8ED0-6E4E-A7A6-7440E3D69AF1}" srcOrd="12" destOrd="0" presId="urn:microsoft.com/office/officeart/2005/8/layout/vProcess5"/>
    <dgm:cxn modelId="{27290D59-58D0-D847-89A0-B506DBB7B0DD}" type="presParOf" srcId="{1FF5F510-BB6F-6E42-963D-8BA9246E0A1E}" destId="{E1A3BA22-1C47-C647-B414-675118E15BF5}" srcOrd="13" destOrd="0" presId="urn:microsoft.com/office/officeart/2005/8/layout/vProcess5"/>
    <dgm:cxn modelId="{22ADE3F1-EDE1-5A41-B63B-F947C47C21C8}" type="presParOf" srcId="{1FF5F510-BB6F-6E42-963D-8BA9246E0A1E}" destId="{F768ECF6-ACF8-5F45-A17F-B8DB6F87451F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74F164-B363-4211-841A-256F08081BD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C21D1F-2D2A-4E5D-8B61-A7AD79748799}">
      <dgm:prSet/>
      <dgm:spPr/>
      <dgm:t>
        <a:bodyPr/>
        <a:lstStyle/>
        <a:p>
          <a:r>
            <a:rPr lang="en-US" dirty="0"/>
            <a:t>The XML annotation file contains the properties and bounding boxes of an image.</a:t>
          </a:r>
        </a:p>
      </dgm:t>
    </dgm:pt>
    <dgm:pt modelId="{2575782A-995B-4956-8298-86B33530F41E}" type="parTrans" cxnId="{E538C8F2-A0D2-4EB6-9FF4-BC7DF052665D}">
      <dgm:prSet/>
      <dgm:spPr/>
      <dgm:t>
        <a:bodyPr/>
        <a:lstStyle/>
        <a:p>
          <a:endParaRPr lang="en-US"/>
        </a:p>
      </dgm:t>
    </dgm:pt>
    <dgm:pt modelId="{E8E6A1DD-6D89-43E1-A94B-1F6D66D76B36}" type="sibTrans" cxnId="{E538C8F2-A0D2-4EB6-9FF4-BC7DF052665D}">
      <dgm:prSet/>
      <dgm:spPr/>
      <dgm:t>
        <a:bodyPr/>
        <a:lstStyle/>
        <a:p>
          <a:endParaRPr lang="en-US"/>
        </a:p>
      </dgm:t>
    </dgm:pt>
    <dgm:pt modelId="{9A31E50A-E1D8-42FD-8AF8-686AFF8FE285}">
      <dgm:prSet/>
      <dgm:spPr/>
      <dgm:t>
        <a:bodyPr/>
        <a:lstStyle/>
        <a:p>
          <a:r>
            <a:rPr lang="en-US" dirty="0"/>
            <a:t>Converting XML file to YOLOv5 labelling format text file which is looks like (Figure 2)</a:t>
          </a:r>
        </a:p>
      </dgm:t>
    </dgm:pt>
    <dgm:pt modelId="{8DE3A4B8-D87B-465F-AF07-9F55AF075140}" type="parTrans" cxnId="{990F6A1A-470E-4C29-861A-6B7B9712CCEE}">
      <dgm:prSet/>
      <dgm:spPr/>
      <dgm:t>
        <a:bodyPr/>
        <a:lstStyle/>
        <a:p>
          <a:endParaRPr lang="en-US"/>
        </a:p>
      </dgm:t>
    </dgm:pt>
    <dgm:pt modelId="{88EA76F3-F6E7-44F2-94C9-A0DACB4186FE}" type="sibTrans" cxnId="{990F6A1A-470E-4C29-861A-6B7B9712CCEE}">
      <dgm:prSet/>
      <dgm:spPr/>
      <dgm:t>
        <a:bodyPr/>
        <a:lstStyle/>
        <a:p>
          <a:endParaRPr lang="en-US"/>
        </a:p>
      </dgm:t>
    </dgm:pt>
    <dgm:pt modelId="{A2E6E9D4-1920-4716-8B6C-C13C7768B42E}">
      <dgm:prSet/>
      <dgm:spPr/>
      <dgm:t>
        <a:bodyPr/>
        <a:lstStyle/>
        <a:p>
          <a:r>
            <a:rPr lang="en-US"/>
            <a:t>Here,</a:t>
          </a:r>
        </a:p>
      </dgm:t>
    </dgm:pt>
    <dgm:pt modelId="{1E372C9D-EECC-4DA8-8BC7-F2B3E2014646}" type="parTrans" cxnId="{64E4E8B7-0C89-43BF-AA54-08F52347009B}">
      <dgm:prSet/>
      <dgm:spPr/>
      <dgm:t>
        <a:bodyPr/>
        <a:lstStyle/>
        <a:p>
          <a:endParaRPr lang="en-US"/>
        </a:p>
      </dgm:t>
    </dgm:pt>
    <dgm:pt modelId="{BF175DDC-601E-4940-B11D-98ECDC8B8CC6}" type="sibTrans" cxnId="{64E4E8B7-0C89-43BF-AA54-08F52347009B}">
      <dgm:prSet/>
      <dgm:spPr/>
      <dgm:t>
        <a:bodyPr/>
        <a:lstStyle/>
        <a:p>
          <a:endParaRPr lang="en-US"/>
        </a:p>
      </dgm:t>
    </dgm:pt>
    <dgm:pt modelId="{BAEC7D7F-0D58-43B3-AC62-5D9C8663705F}">
      <dgm:prSet/>
      <dgm:spPr/>
      <dgm:t>
        <a:bodyPr/>
        <a:lstStyle/>
        <a:p>
          <a:r>
            <a:rPr lang="en-US"/>
            <a:t>Class 0: for No mask Label</a:t>
          </a:r>
        </a:p>
      </dgm:t>
    </dgm:pt>
    <dgm:pt modelId="{DB90129B-C964-40B2-B126-DF9E3B95CDC6}" type="parTrans" cxnId="{A77F2F60-B555-4A92-9D61-0A8C76D70898}">
      <dgm:prSet/>
      <dgm:spPr/>
      <dgm:t>
        <a:bodyPr/>
        <a:lstStyle/>
        <a:p>
          <a:endParaRPr lang="en-US"/>
        </a:p>
      </dgm:t>
    </dgm:pt>
    <dgm:pt modelId="{D16128E7-AEC3-4972-87C4-32500C40CBFE}" type="sibTrans" cxnId="{A77F2F60-B555-4A92-9D61-0A8C76D70898}">
      <dgm:prSet/>
      <dgm:spPr/>
      <dgm:t>
        <a:bodyPr/>
        <a:lstStyle/>
        <a:p>
          <a:endParaRPr lang="en-US"/>
        </a:p>
      </dgm:t>
    </dgm:pt>
    <dgm:pt modelId="{829FD544-C38D-487D-8A89-A31F8773FDE3}">
      <dgm:prSet/>
      <dgm:spPr/>
      <dgm:t>
        <a:bodyPr/>
        <a:lstStyle/>
        <a:p>
          <a:r>
            <a:rPr lang="en-US"/>
            <a:t>Class 1: For Mask Label</a:t>
          </a:r>
        </a:p>
      </dgm:t>
    </dgm:pt>
    <dgm:pt modelId="{8538A63B-7177-467D-9CEB-5552B226F786}" type="parTrans" cxnId="{A2BFCEBA-8795-4E23-933B-8E28BA42DF14}">
      <dgm:prSet/>
      <dgm:spPr/>
      <dgm:t>
        <a:bodyPr/>
        <a:lstStyle/>
        <a:p>
          <a:endParaRPr lang="en-US"/>
        </a:p>
      </dgm:t>
    </dgm:pt>
    <dgm:pt modelId="{6E9F5D4B-0C43-4884-82C9-CD4753D27471}" type="sibTrans" cxnId="{A2BFCEBA-8795-4E23-933B-8E28BA42DF14}">
      <dgm:prSet/>
      <dgm:spPr/>
      <dgm:t>
        <a:bodyPr/>
        <a:lstStyle/>
        <a:p>
          <a:endParaRPr lang="en-US"/>
        </a:p>
      </dgm:t>
    </dgm:pt>
    <dgm:pt modelId="{BD6DD2B6-404E-4816-89D9-C3ED4BE3F5E7}">
      <dgm:prSet/>
      <dgm:spPr/>
      <dgm:t>
        <a:bodyPr/>
        <a:lstStyle/>
        <a:p>
          <a:r>
            <a:rPr lang="en-US"/>
            <a:t>Class 2: Improper Mask Label</a:t>
          </a:r>
        </a:p>
      </dgm:t>
    </dgm:pt>
    <dgm:pt modelId="{6969B143-D8B5-41B9-BDD1-77FD94CC7BA3}" type="parTrans" cxnId="{79F50D48-1E00-4213-B621-4283FD2E6A45}">
      <dgm:prSet/>
      <dgm:spPr/>
      <dgm:t>
        <a:bodyPr/>
        <a:lstStyle/>
        <a:p>
          <a:endParaRPr lang="en-US"/>
        </a:p>
      </dgm:t>
    </dgm:pt>
    <dgm:pt modelId="{35B3516B-A7AC-44C5-8F8A-9F66CDFAC6C2}" type="sibTrans" cxnId="{79F50D48-1E00-4213-B621-4283FD2E6A45}">
      <dgm:prSet/>
      <dgm:spPr/>
      <dgm:t>
        <a:bodyPr/>
        <a:lstStyle/>
        <a:p>
          <a:endParaRPr lang="en-US"/>
        </a:p>
      </dgm:t>
    </dgm:pt>
    <dgm:pt modelId="{B7B1A36C-ABDD-054C-8EB4-3081FDBC11FD}">
      <dgm:prSet/>
      <dgm:spPr/>
      <dgm:t>
        <a:bodyPr/>
        <a:lstStyle/>
        <a:p>
          <a:r>
            <a:rPr lang="en-CA"/>
            <a:t>Format: class x_center y_center width height</a:t>
          </a:r>
          <a:endParaRPr lang="en-US" dirty="0"/>
        </a:p>
      </dgm:t>
    </dgm:pt>
    <dgm:pt modelId="{6DEBDEF6-8536-2F4C-A6D3-BD6B565D4D12}" type="parTrans" cxnId="{3306A83D-28EC-AC42-BA70-DF09CC5890B8}">
      <dgm:prSet/>
      <dgm:spPr/>
      <dgm:t>
        <a:bodyPr/>
        <a:lstStyle/>
        <a:p>
          <a:endParaRPr lang="en-US"/>
        </a:p>
      </dgm:t>
    </dgm:pt>
    <dgm:pt modelId="{4DAEB974-DD81-F444-828B-4DB86DB5B5B8}" type="sibTrans" cxnId="{3306A83D-28EC-AC42-BA70-DF09CC5890B8}">
      <dgm:prSet/>
      <dgm:spPr/>
      <dgm:t>
        <a:bodyPr/>
        <a:lstStyle/>
        <a:p>
          <a:endParaRPr lang="en-US"/>
        </a:p>
      </dgm:t>
    </dgm:pt>
    <dgm:pt modelId="{A1E681AE-1CDC-5540-89D5-47611E77BF06}" type="pres">
      <dgm:prSet presAssocID="{5374F164-B363-4211-841A-256F08081BDF}" presName="linear" presStyleCnt="0">
        <dgm:presLayoutVars>
          <dgm:animLvl val="lvl"/>
          <dgm:resizeHandles val="exact"/>
        </dgm:presLayoutVars>
      </dgm:prSet>
      <dgm:spPr/>
    </dgm:pt>
    <dgm:pt modelId="{F7E3CB9A-19BD-FC4C-8A06-D3E6026F9F4E}" type="pres">
      <dgm:prSet presAssocID="{98C21D1F-2D2A-4E5D-8B61-A7AD7974879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7C413C9E-0850-5843-BE6F-C4CE00BD0495}" type="pres">
      <dgm:prSet presAssocID="{E8E6A1DD-6D89-43E1-A94B-1F6D66D76B36}" presName="spacer" presStyleCnt="0"/>
      <dgm:spPr/>
    </dgm:pt>
    <dgm:pt modelId="{76E63800-B0FA-4644-836E-1CEE4DBC5DA5}" type="pres">
      <dgm:prSet presAssocID="{9A31E50A-E1D8-42FD-8AF8-686AFF8FE28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DC1F74E2-FAAE-0548-900A-00B2FBF5D013}" type="pres">
      <dgm:prSet presAssocID="{88EA76F3-F6E7-44F2-94C9-A0DACB4186FE}" presName="spacer" presStyleCnt="0"/>
      <dgm:spPr/>
    </dgm:pt>
    <dgm:pt modelId="{49C6F31F-43AD-924E-A3B8-3A5293D236E6}" type="pres">
      <dgm:prSet presAssocID="{B7B1A36C-ABDD-054C-8EB4-3081FDBC11F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7EC195D-48B3-064E-B92D-F23A2AB89908}" type="pres">
      <dgm:prSet presAssocID="{4DAEB974-DD81-F444-828B-4DB86DB5B5B8}" presName="spacer" presStyleCnt="0"/>
      <dgm:spPr/>
    </dgm:pt>
    <dgm:pt modelId="{C290C6AC-4C29-C640-B27E-1CEA74A7A9A4}" type="pres">
      <dgm:prSet presAssocID="{A2E6E9D4-1920-4716-8B6C-C13C7768B42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BEE84FD-660E-524D-8DEA-AA5181942E3C}" type="pres">
      <dgm:prSet presAssocID="{BF175DDC-601E-4940-B11D-98ECDC8B8CC6}" presName="spacer" presStyleCnt="0"/>
      <dgm:spPr/>
    </dgm:pt>
    <dgm:pt modelId="{7C6310D8-B5D4-3A4C-AF9F-3A98CFD3FD65}" type="pres">
      <dgm:prSet presAssocID="{BAEC7D7F-0D58-43B3-AC62-5D9C8663705F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E14591B2-C429-1246-B79C-D5D67E00CAEF}" type="pres">
      <dgm:prSet presAssocID="{D16128E7-AEC3-4972-87C4-32500C40CBFE}" presName="spacer" presStyleCnt="0"/>
      <dgm:spPr/>
    </dgm:pt>
    <dgm:pt modelId="{71B8549C-D0E7-CD46-AFC1-BF22D394F3B5}" type="pres">
      <dgm:prSet presAssocID="{829FD544-C38D-487D-8A89-A31F8773FDE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0B77B15C-D910-4248-855C-7C694E60FAB8}" type="pres">
      <dgm:prSet presAssocID="{6E9F5D4B-0C43-4884-82C9-CD4753D27471}" presName="spacer" presStyleCnt="0"/>
      <dgm:spPr/>
    </dgm:pt>
    <dgm:pt modelId="{437E7581-8863-8C4C-9632-2648BBB69759}" type="pres">
      <dgm:prSet presAssocID="{BD6DD2B6-404E-4816-89D9-C3ED4BE3F5E7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990F6A1A-470E-4C29-861A-6B7B9712CCEE}" srcId="{5374F164-B363-4211-841A-256F08081BDF}" destId="{9A31E50A-E1D8-42FD-8AF8-686AFF8FE285}" srcOrd="1" destOrd="0" parTransId="{8DE3A4B8-D87B-465F-AF07-9F55AF075140}" sibTransId="{88EA76F3-F6E7-44F2-94C9-A0DACB4186FE}"/>
    <dgm:cxn modelId="{EEDD9735-36C3-D64B-A144-CA61A99C2451}" type="presOf" srcId="{98C21D1F-2D2A-4E5D-8B61-A7AD79748799}" destId="{F7E3CB9A-19BD-FC4C-8A06-D3E6026F9F4E}" srcOrd="0" destOrd="0" presId="urn:microsoft.com/office/officeart/2005/8/layout/vList2"/>
    <dgm:cxn modelId="{8950BC36-C362-AF46-9B67-19D62732DC3F}" type="presOf" srcId="{BAEC7D7F-0D58-43B3-AC62-5D9C8663705F}" destId="{7C6310D8-B5D4-3A4C-AF9F-3A98CFD3FD65}" srcOrd="0" destOrd="0" presId="urn:microsoft.com/office/officeart/2005/8/layout/vList2"/>
    <dgm:cxn modelId="{3306A83D-28EC-AC42-BA70-DF09CC5890B8}" srcId="{5374F164-B363-4211-841A-256F08081BDF}" destId="{B7B1A36C-ABDD-054C-8EB4-3081FDBC11FD}" srcOrd="2" destOrd="0" parTransId="{6DEBDEF6-8536-2F4C-A6D3-BD6B565D4D12}" sibTransId="{4DAEB974-DD81-F444-828B-4DB86DB5B5B8}"/>
    <dgm:cxn modelId="{7F377746-ED42-734E-8B42-AE8C591EC7DC}" type="presOf" srcId="{5374F164-B363-4211-841A-256F08081BDF}" destId="{A1E681AE-1CDC-5540-89D5-47611E77BF06}" srcOrd="0" destOrd="0" presId="urn:microsoft.com/office/officeart/2005/8/layout/vList2"/>
    <dgm:cxn modelId="{79F50D48-1E00-4213-B621-4283FD2E6A45}" srcId="{5374F164-B363-4211-841A-256F08081BDF}" destId="{BD6DD2B6-404E-4816-89D9-C3ED4BE3F5E7}" srcOrd="6" destOrd="0" parTransId="{6969B143-D8B5-41B9-BDD1-77FD94CC7BA3}" sibTransId="{35B3516B-A7AC-44C5-8F8A-9F66CDFAC6C2}"/>
    <dgm:cxn modelId="{BDF2445F-D21D-254F-A7F5-BBA16A0B8E10}" type="presOf" srcId="{9A31E50A-E1D8-42FD-8AF8-686AFF8FE285}" destId="{76E63800-B0FA-4644-836E-1CEE4DBC5DA5}" srcOrd="0" destOrd="0" presId="urn:microsoft.com/office/officeart/2005/8/layout/vList2"/>
    <dgm:cxn modelId="{A77F2F60-B555-4A92-9D61-0A8C76D70898}" srcId="{5374F164-B363-4211-841A-256F08081BDF}" destId="{BAEC7D7F-0D58-43B3-AC62-5D9C8663705F}" srcOrd="4" destOrd="0" parTransId="{DB90129B-C964-40B2-B126-DF9E3B95CDC6}" sibTransId="{D16128E7-AEC3-4972-87C4-32500C40CBFE}"/>
    <dgm:cxn modelId="{EE642799-55E0-7C41-B553-8707B85D6BD9}" type="presOf" srcId="{BD6DD2B6-404E-4816-89D9-C3ED4BE3F5E7}" destId="{437E7581-8863-8C4C-9632-2648BBB69759}" srcOrd="0" destOrd="0" presId="urn:microsoft.com/office/officeart/2005/8/layout/vList2"/>
    <dgm:cxn modelId="{D95D01B5-DEC3-0041-AC2A-2C0264BC8B0F}" type="presOf" srcId="{B7B1A36C-ABDD-054C-8EB4-3081FDBC11FD}" destId="{49C6F31F-43AD-924E-A3B8-3A5293D236E6}" srcOrd="0" destOrd="0" presId="urn:microsoft.com/office/officeart/2005/8/layout/vList2"/>
    <dgm:cxn modelId="{64E4E8B7-0C89-43BF-AA54-08F52347009B}" srcId="{5374F164-B363-4211-841A-256F08081BDF}" destId="{A2E6E9D4-1920-4716-8B6C-C13C7768B42E}" srcOrd="3" destOrd="0" parTransId="{1E372C9D-EECC-4DA8-8BC7-F2B3E2014646}" sibTransId="{BF175DDC-601E-4940-B11D-98ECDC8B8CC6}"/>
    <dgm:cxn modelId="{A2BFCEBA-8795-4E23-933B-8E28BA42DF14}" srcId="{5374F164-B363-4211-841A-256F08081BDF}" destId="{829FD544-C38D-487D-8A89-A31F8773FDE3}" srcOrd="5" destOrd="0" parTransId="{8538A63B-7177-467D-9CEB-5552B226F786}" sibTransId="{6E9F5D4B-0C43-4884-82C9-CD4753D27471}"/>
    <dgm:cxn modelId="{FDCA4BE1-1D3B-7648-AD6F-C1C0D8A2D8C0}" type="presOf" srcId="{A2E6E9D4-1920-4716-8B6C-C13C7768B42E}" destId="{C290C6AC-4C29-C640-B27E-1CEA74A7A9A4}" srcOrd="0" destOrd="0" presId="urn:microsoft.com/office/officeart/2005/8/layout/vList2"/>
    <dgm:cxn modelId="{07FC56E3-ACC2-0442-B792-A9E60E1A1C8D}" type="presOf" srcId="{829FD544-C38D-487D-8A89-A31F8773FDE3}" destId="{71B8549C-D0E7-CD46-AFC1-BF22D394F3B5}" srcOrd="0" destOrd="0" presId="urn:microsoft.com/office/officeart/2005/8/layout/vList2"/>
    <dgm:cxn modelId="{E538C8F2-A0D2-4EB6-9FF4-BC7DF052665D}" srcId="{5374F164-B363-4211-841A-256F08081BDF}" destId="{98C21D1F-2D2A-4E5D-8B61-A7AD79748799}" srcOrd="0" destOrd="0" parTransId="{2575782A-995B-4956-8298-86B33530F41E}" sibTransId="{E8E6A1DD-6D89-43E1-A94B-1F6D66D76B36}"/>
    <dgm:cxn modelId="{E610E9BD-FFAF-964B-9546-19F9489D944E}" type="presParOf" srcId="{A1E681AE-1CDC-5540-89D5-47611E77BF06}" destId="{F7E3CB9A-19BD-FC4C-8A06-D3E6026F9F4E}" srcOrd="0" destOrd="0" presId="urn:microsoft.com/office/officeart/2005/8/layout/vList2"/>
    <dgm:cxn modelId="{21900BFF-8E1E-DB4E-BCA1-1F91285B8FF2}" type="presParOf" srcId="{A1E681AE-1CDC-5540-89D5-47611E77BF06}" destId="{7C413C9E-0850-5843-BE6F-C4CE00BD0495}" srcOrd="1" destOrd="0" presId="urn:microsoft.com/office/officeart/2005/8/layout/vList2"/>
    <dgm:cxn modelId="{8AABE7D8-B638-1747-82D1-6B7688FFCA84}" type="presParOf" srcId="{A1E681AE-1CDC-5540-89D5-47611E77BF06}" destId="{76E63800-B0FA-4644-836E-1CEE4DBC5DA5}" srcOrd="2" destOrd="0" presId="urn:microsoft.com/office/officeart/2005/8/layout/vList2"/>
    <dgm:cxn modelId="{E4B55E15-8F9B-0A48-9AAA-0BF080DC45A0}" type="presParOf" srcId="{A1E681AE-1CDC-5540-89D5-47611E77BF06}" destId="{DC1F74E2-FAAE-0548-900A-00B2FBF5D013}" srcOrd="3" destOrd="0" presId="urn:microsoft.com/office/officeart/2005/8/layout/vList2"/>
    <dgm:cxn modelId="{A193C99F-2B7D-6C40-8EE4-6F46963EDB09}" type="presParOf" srcId="{A1E681AE-1CDC-5540-89D5-47611E77BF06}" destId="{49C6F31F-43AD-924E-A3B8-3A5293D236E6}" srcOrd="4" destOrd="0" presId="urn:microsoft.com/office/officeart/2005/8/layout/vList2"/>
    <dgm:cxn modelId="{01F4E464-2AAE-E243-8096-CD6BE05F5C46}" type="presParOf" srcId="{A1E681AE-1CDC-5540-89D5-47611E77BF06}" destId="{97EC195D-48B3-064E-B92D-F23A2AB89908}" srcOrd="5" destOrd="0" presId="urn:microsoft.com/office/officeart/2005/8/layout/vList2"/>
    <dgm:cxn modelId="{6201EE39-4D90-D84C-9041-F84C4043F3AD}" type="presParOf" srcId="{A1E681AE-1CDC-5540-89D5-47611E77BF06}" destId="{C290C6AC-4C29-C640-B27E-1CEA74A7A9A4}" srcOrd="6" destOrd="0" presId="urn:microsoft.com/office/officeart/2005/8/layout/vList2"/>
    <dgm:cxn modelId="{87F4F14F-3BD1-AC43-8E06-0C040DAFBA2C}" type="presParOf" srcId="{A1E681AE-1CDC-5540-89D5-47611E77BF06}" destId="{3BEE84FD-660E-524D-8DEA-AA5181942E3C}" srcOrd="7" destOrd="0" presId="urn:microsoft.com/office/officeart/2005/8/layout/vList2"/>
    <dgm:cxn modelId="{9A931ADA-9D30-134D-B740-4960923C080B}" type="presParOf" srcId="{A1E681AE-1CDC-5540-89D5-47611E77BF06}" destId="{7C6310D8-B5D4-3A4C-AF9F-3A98CFD3FD65}" srcOrd="8" destOrd="0" presId="urn:microsoft.com/office/officeart/2005/8/layout/vList2"/>
    <dgm:cxn modelId="{D74EFCE6-3C48-A24B-9D6E-5FC0D9D76EC6}" type="presParOf" srcId="{A1E681AE-1CDC-5540-89D5-47611E77BF06}" destId="{E14591B2-C429-1246-B79C-D5D67E00CAEF}" srcOrd="9" destOrd="0" presId="urn:microsoft.com/office/officeart/2005/8/layout/vList2"/>
    <dgm:cxn modelId="{29D0F0ED-9FF9-A543-94BE-09388FF3DAE4}" type="presParOf" srcId="{A1E681AE-1CDC-5540-89D5-47611E77BF06}" destId="{71B8549C-D0E7-CD46-AFC1-BF22D394F3B5}" srcOrd="10" destOrd="0" presId="urn:microsoft.com/office/officeart/2005/8/layout/vList2"/>
    <dgm:cxn modelId="{60EFCDE7-281A-654F-AE08-BF1B94412493}" type="presParOf" srcId="{A1E681AE-1CDC-5540-89D5-47611E77BF06}" destId="{0B77B15C-D910-4248-855C-7C694E60FAB8}" srcOrd="11" destOrd="0" presId="urn:microsoft.com/office/officeart/2005/8/layout/vList2"/>
    <dgm:cxn modelId="{0FAE2CF0-7943-BF4E-8B22-76F7EF7CF3B8}" type="presParOf" srcId="{A1E681AE-1CDC-5540-89D5-47611E77BF06}" destId="{437E7581-8863-8C4C-9632-2648BBB69759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D90BD-BF7E-5A4A-97C8-7A3BC5F083F5}">
      <dsp:nvSpPr>
        <dsp:cNvPr id="0" name=""/>
        <dsp:cNvSpPr/>
      </dsp:nvSpPr>
      <dsp:spPr>
        <a:xfrm>
          <a:off x="0" y="0"/>
          <a:ext cx="7392924" cy="6446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Introduction</a:t>
          </a:r>
        </a:p>
      </dsp:txBody>
      <dsp:txXfrm>
        <a:off x="18881" y="18881"/>
        <a:ext cx="6621870" cy="606890"/>
      </dsp:txXfrm>
    </dsp:sp>
    <dsp:sp modelId="{15E4FECF-DC2E-B247-AD5B-4A3ED43AF851}">
      <dsp:nvSpPr>
        <dsp:cNvPr id="0" name=""/>
        <dsp:cNvSpPr/>
      </dsp:nvSpPr>
      <dsp:spPr>
        <a:xfrm>
          <a:off x="552069" y="734187"/>
          <a:ext cx="7392924" cy="644652"/>
        </a:xfrm>
        <a:prstGeom prst="roundRect">
          <a:avLst>
            <a:gd name="adj" fmla="val 10000"/>
          </a:avLst>
        </a:prstGeom>
        <a:solidFill>
          <a:schemeClr val="accent2">
            <a:hueOff val="-41413"/>
            <a:satOff val="-13584"/>
            <a:lumOff val="-4951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Dataset</a:t>
          </a:r>
        </a:p>
      </dsp:txBody>
      <dsp:txXfrm>
        <a:off x="570950" y="753068"/>
        <a:ext cx="6384069" cy="606890"/>
      </dsp:txXfrm>
    </dsp:sp>
    <dsp:sp modelId="{EB87A482-6F7E-A44E-8B65-7CFE6D7A8538}">
      <dsp:nvSpPr>
        <dsp:cNvPr id="0" name=""/>
        <dsp:cNvSpPr/>
      </dsp:nvSpPr>
      <dsp:spPr>
        <a:xfrm>
          <a:off x="1104137" y="1468374"/>
          <a:ext cx="7392924" cy="644652"/>
        </a:xfrm>
        <a:prstGeom prst="roundRect">
          <a:avLst>
            <a:gd name="adj" fmla="val 10000"/>
          </a:avLst>
        </a:prstGeom>
        <a:solidFill>
          <a:schemeClr val="accent2">
            <a:hueOff val="-82827"/>
            <a:satOff val="-27168"/>
            <a:lumOff val="-9901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Model</a:t>
          </a:r>
        </a:p>
      </dsp:txBody>
      <dsp:txXfrm>
        <a:off x="1123018" y="1487255"/>
        <a:ext cx="6384069" cy="606889"/>
      </dsp:txXfrm>
    </dsp:sp>
    <dsp:sp modelId="{FD9AD5C9-B497-B641-9A3A-C05622B0752C}">
      <dsp:nvSpPr>
        <dsp:cNvPr id="0" name=""/>
        <dsp:cNvSpPr/>
      </dsp:nvSpPr>
      <dsp:spPr>
        <a:xfrm>
          <a:off x="1656206" y="2202561"/>
          <a:ext cx="7392924" cy="644652"/>
        </a:xfrm>
        <a:prstGeom prst="roundRect">
          <a:avLst>
            <a:gd name="adj" fmla="val 10000"/>
          </a:avLst>
        </a:prstGeom>
        <a:solidFill>
          <a:schemeClr val="accent2">
            <a:hueOff val="-124240"/>
            <a:satOff val="-40751"/>
            <a:lumOff val="-14852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Result</a:t>
          </a:r>
        </a:p>
      </dsp:txBody>
      <dsp:txXfrm>
        <a:off x="1675087" y="2221442"/>
        <a:ext cx="6384069" cy="606890"/>
      </dsp:txXfrm>
    </dsp:sp>
    <dsp:sp modelId="{CDE24631-1A5B-7844-AFD4-B26637F69997}">
      <dsp:nvSpPr>
        <dsp:cNvPr id="0" name=""/>
        <dsp:cNvSpPr/>
      </dsp:nvSpPr>
      <dsp:spPr>
        <a:xfrm>
          <a:off x="2208275" y="2936748"/>
          <a:ext cx="7392924" cy="644652"/>
        </a:xfrm>
        <a:prstGeom prst="roundRect">
          <a:avLst>
            <a:gd name="adj" fmla="val 10000"/>
          </a:avLst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Working</a:t>
          </a:r>
        </a:p>
      </dsp:txBody>
      <dsp:txXfrm>
        <a:off x="2227156" y="2955629"/>
        <a:ext cx="6384069" cy="606889"/>
      </dsp:txXfrm>
    </dsp:sp>
    <dsp:sp modelId="{9F90A797-10C5-A448-B129-751DC64989FC}">
      <dsp:nvSpPr>
        <dsp:cNvPr id="0" name=""/>
        <dsp:cNvSpPr/>
      </dsp:nvSpPr>
      <dsp:spPr>
        <a:xfrm>
          <a:off x="6973900" y="470954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068180" y="470954"/>
        <a:ext cx="230463" cy="315315"/>
      </dsp:txXfrm>
    </dsp:sp>
    <dsp:sp modelId="{839C8095-6F44-1F4B-A83E-657EB953D3EE}">
      <dsp:nvSpPr>
        <dsp:cNvPr id="0" name=""/>
        <dsp:cNvSpPr/>
      </dsp:nvSpPr>
      <dsp:spPr>
        <a:xfrm>
          <a:off x="7525969" y="1205141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1941"/>
            <a:satOff val="-18222"/>
            <a:lumOff val="-1882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-11941"/>
              <a:satOff val="-18222"/>
              <a:lumOff val="-18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620249" y="1205141"/>
        <a:ext cx="230463" cy="315315"/>
      </dsp:txXfrm>
    </dsp:sp>
    <dsp:sp modelId="{6C979A41-9351-5648-B58F-78200D60D9A1}">
      <dsp:nvSpPr>
        <dsp:cNvPr id="0" name=""/>
        <dsp:cNvSpPr/>
      </dsp:nvSpPr>
      <dsp:spPr>
        <a:xfrm>
          <a:off x="8078038" y="192858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3882"/>
            <a:satOff val="-36445"/>
            <a:lumOff val="-3764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-23882"/>
              <a:satOff val="-36445"/>
              <a:lumOff val="-37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172318" y="1928583"/>
        <a:ext cx="230463" cy="315315"/>
      </dsp:txXfrm>
    </dsp:sp>
    <dsp:sp modelId="{2B84C16B-8B37-AA49-8C13-A5DFE2D7196C}">
      <dsp:nvSpPr>
        <dsp:cNvPr id="0" name=""/>
        <dsp:cNvSpPr/>
      </dsp:nvSpPr>
      <dsp:spPr>
        <a:xfrm>
          <a:off x="8630107" y="266993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5823"/>
            <a:satOff val="-54667"/>
            <a:lumOff val="-5646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-35823"/>
              <a:satOff val="-54667"/>
              <a:lumOff val="-56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724387" y="2669933"/>
        <a:ext cx="230463" cy="3153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E3CB9A-19BD-FC4C-8A06-D3E6026F9F4E}">
      <dsp:nvSpPr>
        <dsp:cNvPr id="0" name=""/>
        <dsp:cNvSpPr/>
      </dsp:nvSpPr>
      <dsp:spPr>
        <a:xfrm>
          <a:off x="0" y="74371"/>
          <a:ext cx="4743352" cy="71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XML annotation file contains the properties and bounding boxes of an image.</a:t>
          </a:r>
        </a:p>
      </dsp:txBody>
      <dsp:txXfrm>
        <a:off x="34726" y="109097"/>
        <a:ext cx="4673900" cy="641908"/>
      </dsp:txXfrm>
    </dsp:sp>
    <dsp:sp modelId="{76E63800-B0FA-4644-836E-1CEE4DBC5DA5}">
      <dsp:nvSpPr>
        <dsp:cNvPr id="0" name=""/>
        <dsp:cNvSpPr/>
      </dsp:nvSpPr>
      <dsp:spPr>
        <a:xfrm>
          <a:off x="0" y="840451"/>
          <a:ext cx="4743352" cy="71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Converting XML file to YOLOv5 labelling format text file which is looks like (Figure 2)</a:t>
          </a:r>
        </a:p>
      </dsp:txBody>
      <dsp:txXfrm>
        <a:off x="34726" y="875177"/>
        <a:ext cx="4673900" cy="641908"/>
      </dsp:txXfrm>
    </dsp:sp>
    <dsp:sp modelId="{49C6F31F-43AD-924E-A3B8-3A5293D236E6}">
      <dsp:nvSpPr>
        <dsp:cNvPr id="0" name=""/>
        <dsp:cNvSpPr/>
      </dsp:nvSpPr>
      <dsp:spPr>
        <a:xfrm>
          <a:off x="0" y="1606531"/>
          <a:ext cx="4743352" cy="71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Format: class x_center y_center width height</a:t>
          </a:r>
          <a:endParaRPr lang="en-US" sz="1900" kern="1200" dirty="0"/>
        </a:p>
      </dsp:txBody>
      <dsp:txXfrm>
        <a:off x="34726" y="1641257"/>
        <a:ext cx="4673900" cy="641908"/>
      </dsp:txXfrm>
    </dsp:sp>
    <dsp:sp modelId="{C290C6AC-4C29-C640-B27E-1CEA74A7A9A4}">
      <dsp:nvSpPr>
        <dsp:cNvPr id="0" name=""/>
        <dsp:cNvSpPr/>
      </dsp:nvSpPr>
      <dsp:spPr>
        <a:xfrm>
          <a:off x="0" y="2372611"/>
          <a:ext cx="4743352" cy="71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Here,</a:t>
          </a:r>
        </a:p>
      </dsp:txBody>
      <dsp:txXfrm>
        <a:off x="34726" y="2407337"/>
        <a:ext cx="4673900" cy="641908"/>
      </dsp:txXfrm>
    </dsp:sp>
    <dsp:sp modelId="{7C6310D8-B5D4-3A4C-AF9F-3A98CFD3FD65}">
      <dsp:nvSpPr>
        <dsp:cNvPr id="0" name=""/>
        <dsp:cNvSpPr/>
      </dsp:nvSpPr>
      <dsp:spPr>
        <a:xfrm>
          <a:off x="0" y="3138691"/>
          <a:ext cx="4743352" cy="71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Class 0: for No mask Label</a:t>
          </a:r>
        </a:p>
      </dsp:txBody>
      <dsp:txXfrm>
        <a:off x="34726" y="3173417"/>
        <a:ext cx="4673900" cy="641908"/>
      </dsp:txXfrm>
    </dsp:sp>
    <dsp:sp modelId="{71B8549C-D0E7-CD46-AFC1-BF22D394F3B5}">
      <dsp:nvSpPr>
        <dsp:cNvPr id="0" name=""/>
        <dsp:cNvSpPr/>
      </dsp:nvSpPr>
      <dsp:spPr>
        <a:xfrm>
          <a:off x="0" y="3904771"/>
          <a:ext cx="4743352" cy="71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Class 1: For Mask Label</a:t>
          </a:r>
        </a:p>
      </dsp:txBody>
      <dsp:txXfrm>
        <a:off x="34726" y="3939497"/>
        <a:ext cx="4673900" cy="641908"/>
      </dsp:txXfrm>
    </dsp:sp>
    <dsp:sp modelId="{437E7581-8863-8C4C-9632-2648BBB69759}">
      <dsp:nvSpPr>
        <dsp:cNvPr id="0" name=""/>
        <dsp:cNvSpPr/>
      </dsp:nvSpPr>
      <dsp:spPr>
        <a:xfrm>
          <a:off x="0" y="4670851"/>
          <a:ext cx="4743352" cy="71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Class 2: Improper Mask Label</a:t>
          </a:r>
        </a:p>
      </dsp:txBody>
      <dsp:txXfrm>
        <a:off x="34726" y="4705577"/>
        <a:ext cx="4673900" cy="6419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08E6-FE53-5221-2157-61F8F9F23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157295"/>
            <a:ext cx="8361229" cy="1271705"/>
          </a:xfrm>
        </p:spPr>
        <p:txBody>
          <a:bodyPr/>
          <a:lstStyle/>
          <a:p>
            <a:r>
              <a:rPr lang="en-US" sz="4000" b="1" dirty="0">
                <a:cs typeface="Calibri" panose="020F0502020204030204" pitchFamily="34" charset="0"/>
              </a:rPr>
              <a:t>2022 AML-1214</a:t>
            </a:r>
            <a:br>
              <a:rPr lang="en-US" sz="4000" b="1" dirty="0">
                <a:cs typeface="Calibri" panose="020F0502020204030204" pitchFamily="34" charset="0"/>
              </a:rPr>
            </a:br>
            <a:r>
              <a:rPr lang="en-US" sz="4000" b="1" dirty="0">
                <a:cs typeface="Calibri" panose="020F0502020204030204" pitchFamily="34" charset="0"/>
              </a:rPr>
              <a:t>Real-time Face MASK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1685A-AB6A-4E3B-5886-24927AF98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162" y="3429000"/>
            <a:ext cx="6831673" cy="1271704"/>
          </a:xfrm>
        </p:spPr>
        <p:txBody>
          <a:bodyPr>
            <a:normAutofit fontScale="62500" lnSpcReduction="20000"/>
          </a:bodyPr>
          <a:lstStyle/>
          <a:p>
            <a:r>
              <a:rPr lang="en-US" sz="3300" b="1" dirty="0">
                <a:latin typeface="+mj-lt"/>
                <a:cs typeface="Calibri" panose="020F0502020204030204" pitchFamily="34" charset="0"/>
              </a:rPr>
              <a:t>Muhammad Ghous C0846228</a:t>
            </a:r>
          </a:p>
          <a:p>
            <a:r>
              <a:rPr lang="en-US" sz="3300" b="1" dirty="0">
                <a:latin typeface="+mj-lt"/>
                <a:cs typeface="Calibri" panose="020F0502020204030204" pitchFamily="34" charset="0"/>
              </a:rPr>
              <a:t>Clannon Noronha C0846110</a:t>
            </a:r>
          </a:p>
          <a:p>
            <a:r>
              <a:rPr lang="en-US" sz="3300" b="1" dirty="0">
                <a:latin typeface="+mj-lt"/>
                <a:cs typeface="Calibri" panose="020F0502020204030204" pitchFamily="34" charset="0"/>
              </a:rPr>
              <a:t>Harshkumar Patel C0848343</a:t>
            </a:r>
          </a:p>
          <a:p>
            <a:r>
              <a:rPr lang="en-US" sz="3300" b="1" dirty="0">
                <a:latin typeface="+mj-lt"/>
                <a:cs typeface="Calibri" panose="020F0502020204030204" pitchFamily="34" charset="0"/>
              </a:rPr>
              <a:t>Darshakkumar Ranpariya C0849251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632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D39F2-C856-C131-D984-A7DE46C1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78" y="201430"/>
            <a:ext cx="9601200" cy="752727"/>
          </a:xfrm>
        </p:spPr>
        <p:txBody>
          <a:bodyPr/>
          <a:lstStyle/>
          <a:p>
            <a:r>
              <a:rPr lang="en-US" dirty="0"/>
              <a:t>Model Summary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4F30FC0-3FC2-2528-61DE-1B8840B9E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78" y="1276405"/>
            <a:ext cx="11333922" cy="538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1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51D61C-00D4-B219-1CA0-E5747BB9F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0" y="-1"/>
            <a:ext cx="11445550" cy="43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42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CD62FC-FA76-8840-657E-698CDCBD7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401012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1F31-0035-C562-75DA-DDD1D5958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7650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63E3E-8D1A-B386-F6EF-D5B7582CF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507555"/>
            <a:ext cx="3282694" cy="4359845"/>
          </a:xfrm>
        </p:spPr>
        <p:txBody>
          <a:bodyPr>
            <a:normAutofit/>
          </a:bodyPr>
          <a:lstStyle/>
          <a:p>
            <a:r>
              <a:rPr lang="en-US" dirty="0"/>
              <a:t>Performed 200 epoch </a:t>
            </a:r>
          </a:p>
          <a:p>
            <a:r>
              <a:rPr lang="en-US" dirty="0"/>
              <a:t>The training speed is 12.12 it/s</a:t>
            </a:r>
          </a:p>
          <a:p>
            <a:r>
              <a:rPr lang="en-US" dirty="0"/>
              <a:t>Achieved accuracy by 0.808 </a:t>
            </a:r>
            <a:r>
              <a:rPr lang="en-US" dirty="0" err="1"/>
              <a:t>mAP</a:t>
            </a:r>
            <a:endParaRPr lang="en-US" dirty="0"/>
          </a:p>
          <a:p>
            <a:r>
              <a:rPr lang="en-US" dirty="0"/>
              <a:t>Final and best model stored in </a:t>
            </a:r>
            <a:r>
              <a:rPr lang="en-US" dirty="0" err="1"/>
              <a:t>best.pt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D0F94425-C1C2-B970-1377-574590A37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094" y="990600"/>
            <a:ext cx="7994906" cy="510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64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49C65-CDE5-B68C-3013-6D274A22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4765"/>
          </a:xfrm>
        </p:spPr>
        <p:txBody>
          <a:bodyPr/>
          <a:lstStyle/>
          <a:p>
            <a:r>
              <a:rPr lang="en-US" dirty="0"/>
              <a:t>Performance Graph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E8CE6DF-3628-42DB-89EC-5683B3AFF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9" y="1540565"/>
            <a:ext cx="9601199" cy="4631635"/>
          </a:xfrm>
        </p:spPr>
      </p:pic>
    </p:spTree>
    <p:extLst>
      <p:ext uri="{BB962C8B-B14F-4D97-AF65-F5344CB8AC3E}">
        <p14:creationId xmlns:p14="http://schemas.microsoft.com/office/powerpoint/2010/main" val="3255095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AC99-C776-9EA1-D708-5FE49600E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387" y="298174"/>
            <a:ext cx="8617226" cy="834887"/>
          </a:xfrm>
        </p:spPr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A6F54DE1-363D-A19B-CE3C-EB025907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574" y="1133061"/>
            <a:ext cx="7633252" cy="57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55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4DD5CA-ADD9-C11E-16A7-385E1844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1265939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9775C-7148-3A01-2197-5A9220485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044" y="64604"/>
            <a:ext cx="9601200" cy="730526"/>
          </a:xfrm>
        </p:spPr>
        <p:txBody>
          <a:bodyPr>
            <a:normAutofit/>
          </a:bodyPr>
          <a:lstStyle/>
          <a:p>
            <a:r>
              <a:rPr lang="en-US" sz="4000" b="1"/>
              <a:t>User Login</a:t>
            </a:r>
            <a:endParaRPr lang="en-US" sz="4000" b="1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B4473F-8E25-765C-95A7-EC605074D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44" y="795130"/>
            <a:ext cx="10780643" cy="60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91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9775C-7148-3A01-2197-5A9220485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044" y="64604"/>
            <a:ext cx="9601200" cy="730526"/>
          </a:xfrm>
        </p:spPr>
        <p:txBody>
          <a:bodyPr>
            <a:normAutofit/>
          </a:bodyPr>
          <a:lstStyle/>
          <a:p>
            <a:r>
              <a:rPr lang="en-US" sz="4000" b="1" dirty="0"/>
              <a:t>Video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4473F-8E25-765C-95A7-EC605074DB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7044" y="795130"/>
            <a:ext cx="10810460" cy="60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43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9775C-7148-3A01-2197-5A9220485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cap="all"/>
              <a:t>Video Feed</a:t>
            </a:r>
          </a:p>
        </p:txBody>
      </p:sp>
      <p:pic>
        <p:nvPicPr>
          <p:cNvPr id="4" name="Picture 3" descr="A picture containing text, person, indoor, electronics&#10;&#10;Description automatically generated">
            <a:extLst>
              <a:ext uri="{FF2B5EF4-FFF2-40B4-BE49-F238E27FC236}">
                <a16:creationId xmlns:a16="http://schemas.microsoft.com/office/drawing/2014/main" id="{74C3C5D9-4562-1B92-AFC4-9B24713E6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36" y="477078"/>
            <a:ext cx="5547277" cy="3605729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37E49513-94EC-0E19-AF29-059928AC8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85" y="477078"/>
            <a:ext cx="5547276" cy="3605729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812898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34AE7-5D41-5E9C-4A4E-7BCB97918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18C0EC-EE40-C4E4-ECC6-4501585727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0249249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4174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BBAC-3C19-0FC7-40C7-DB78F96D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501" y="298177"/>
            <a:ext cx="9601200" cy="735496"/>
          </a:xfrm>
        </p:spPr>
        <p:txBody>
          <a:bodyPr/>
          <a:lstStyle/>
          <a:p>
            <a:r>
              <a:rPr lang="en-US" dirty="0"/>
              <a:t>No-Mask</a:t>
            </a:r>
          </a:p>
        </p:txBody>
      </p:sp>
      <p:pic>
        <p:nvPicPr>
          <p:cNvPr id="5" name="Content Placeholder 4" descr="A picture containing text, indoor, person, electronics&#10;&#10;Description automatically generated">
            <a:extLst>
              <a:ext uri="{FF2B5EF4-FFF2-40B4-BE49-F238E27FC236}">
                <a16:creationId xmlns:a16="http://schemas.microsoft.com/office/drawing/2014/main" id="{4E142B65-38A3-F487-2F3B-CD7B4EB39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791" y="1238399"/>
            <a:ext cx="7948620" cy="5162398"/>
          </a:xfrm>
        </p:spPr>
      </p:pic>
    </p:spTree>
    <p:extLst>
      <p:ext uri="{BB962C8B-B14F-4D97-AF65-F5344CB8AC3E}">
        <p14:creationId xmlns:p14="http://schemas.microsoft.com/office/powerpoint/2010/main" val="3933240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BBAC-3C19-0FC7-40C7-DB78F96D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501" y="298177"/>
            <a:ext cx="9601200" cy="735496"/>
          </a:xfrm>
        </p:spPr>
        <p:txBody>
          <a:bodyPr/>
          <a:lstStyle/>
          <a:p>
            <a:r>
              <a:rPr lang="en-US" dirty="0"/>
              <a:t>Mask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142B65-38A3-F487-2F3B-CD7B4EB39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156791" y="1238399"/>
            <a:ext cx="7948620" cy="5162397"/>
          </a:xfrm>
        </p:spPr>
      </p:pic>
    </p:spTree>
    <p:extLst>
      <p:ext uri="{BB962C8B-B14F-4D97-AF65-F5344CB8AC3E}">
        <p14:creationId xmlns:p14="http://schemas.microsoft.com/office/powerpoint/2010/main" val="2658060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BBAC-3C19-0FC7-40C7-DB78F96D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501" y="298177"/>
            <a:ext cx="9601200" cy="735496"/>
          </a:xfrm>
        </p:spPr>
        <p:txBody>
          <a:bodyPr/>
          <a:lstStyle/>
          <a:p>
            <a:r>
              <a:rPr lang="en-US" dirty="0"/>
              <a:t>Improper Mask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142B65-38A3-F487-2F3B-CD7B4EB39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156791" y="1238399"/>
            <a:ext cx="7948619" cy="5162397"/>
          </a:xfrm>
        </p:spPr>
      </p:pic>
    </p:spTree>
    <p:extLst>
      <p:ext uri="{BB962C8B-B14F-4D97-AF65-F5344CB8AC3E}">
        <p14:creationId xmlns:p14="http://schemas.microsoft.com/office/powerpoint/2010/main" val="1460401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BBAC-3C19-0FC7-40C7-DB78F96D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501" y="298177"/>
            <a:ext cx="9601200" cy="735496"/>
          </a:xfrm>
        </p:spPr>
        <p:txBody>
          <a:bodyPr/>
          <a:lstStyle/>
          <a:p>
            <a:r>
              <a:rPr lang="en-US" dirty="0"/>
              <a:t>Piece of Cloth as Mask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142B65-38A3-F487-2F3B-CD7B4EB39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156791" y="1238399"/>
            <a:ext cx="7948619" cy="5162396"/>
          </a:xfrm>
        </p:spPr>
      </p:pic>
    </p:spTree>
    <p:extLst>
      <p:ext uri="{BB962C8B-B14F-4D97-AF65-F5344CB8AC3E}">
        <p14:creationId xmlns:p14="http://schemas.microsoft.com/office/powerpoint/2010/main" val="2126506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770149-B14B-654C-C4F4-4DD527BCE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Thank you 🙂</a:t>
            </a:r>
          </a:p>
        </p:txBody>
      </p:sp>
    </p:spTree>
    <p:extLst>
      <p:ext uri="{BB962C8B-B14F-4D97-AF65-F5344CB8AC3E}">
        <p14:creationId xmlns:p14="http://schemas.microsoft.com/office/powerpoint/2010/main" val="3343257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A21321-325F-62A9-7B9A-CF67A8A36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281916"/>
            <a:ext cx="9601200" cy="1485900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752E493-428A-3C92-B7E5-892F37E67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920620"/>
            <a:ext cx="9601200" cy="2946779"/>
          </a:xfrm>
        </p:spPr>
        <p:txBody>
          <a:bodyPr>
            <a:normAutofit/>
          </a:bodyPr>
          <a:lstStyle/>
          <a:p>
            <a:r>
              <a:rPr lang="en-US"/>
              <a:t>Implementation of System to Detect Face Mask</a:t>
            </a:r>
          </a:p>
          <a:p>
            <a:r>
              <a:rPr lang="en-US"/>
              <a:t>Detecting Using Real-Time and Video Feed from the system</a:t>
            </a:r>
          </a:p>
          <a:p>
            <a:r>
              <a:rPr lang="en-US"/>
              <a:t>Based on the Yolo5 Object Detection Algorithm</a:t>
            </a:r>
          </a:p>
          <a:p>
            <a:r>
              <a:rPr lang="en-US"/>
              <a:t>YOLO: You Only Look Once</a:t>
            </a:r>
          </a:p>
          <a:p>
            <a:r>
              <a:rPr lang="en-US"/>
              <a:t>Able to detect a person wearing a mask or not and also improper wearing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98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E25600-15D1-C2F5-3382-3F6DE160C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990173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84262-2B6C-7B49-6DB5-E709D2E66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>
            <a:normAutofit/>
          </a:bodyPr>
          <a:lstStyle/>
          <a:p>
            <a:r>
              <a:rPr lang="en-US"/>
              <a:t>Dataset Labeling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95E5A64-5DC1-0FF8-07AD-807A20F60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958837" cy="3581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Collected dataset with 853 images with XML annotations</a:t>
            </a:r>
          </a:p>
          <a:p>
            <a:r>
              <a:rPr lang="en-US" dirty="0"/>
              <a:t>Converted XML annotation to YOLOv5 labelling format </a:t>
            </a:r>
          </a:p>
          <a:p>
            <a:r>
              <a:rPr lang="en-US" dirty="0"/>
              <a:t>Labelled each image so that our algorithm can learn if a person is wearing a mask or not.</a:t>
            </a:r>
          </a:p>
          <a:p>
            <a:r>
              <a:rPr lang="en-US" dirty="0"/>
              <a:t>annotations folder contains XML files with bounding boxes</a:t>
            </a:r>
          </a:p>
          <a:p>
            <a:r>
              <a:rPr lang="en-US" dirty="0"/>
              <a:t>Images folder contains all images</a:t>
            </a:r>
          </a:p>
          <a:p>
            <a:r>
              <a:rPr lang="en-US" dirty="0"/>
              <a:t>Labels folder contains YOLOv5 label format text files</a:t>
            </a:r>
          </a:p>
          <a:p>
            <a:endParaRPr lang="en-US" dirty="0"/>
          </a:p>
          <a:p>
            <a:endParaRPr lang="en-US" dirty="0"/>
          </a:p>
          <a:p>
            <a:endParaRPr lang="en-CA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54D200-3446-D695-385B-5C9BA7B98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983" y="639704"/>
            <a:ext cx="293029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63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30449ED8-E4B7-2511-ADC3-74692617BB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9696435"/>
              </p:ext>
            </p:extLst>
          </p:nvPr>
        </p:nvGraphicFramePr>
        <p:xfrm>
          <a:off x="1390649" y="410817"/>
          <a:ext cx="4743353" cy="5456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Placeholder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CBD431D-703B-E60D-8FC1-8592248691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/>
        </p:blipFill>
        <p:spPr>
          <a:xfrm>
            <a:off x="7405910" y="410817"/>
            <a:ext cx="3395441" cy="399785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203DFDD-6642-4DEC-AF13-517AB151A5F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/>
        </p:blipFill>
        <p:spPr>
          <a:xfrm>
            <a:off x="6684280" y="5219700"/>
            <a:ext cx="4838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91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29D32-AE0C-58A1-8466-D14DF29E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9EB25-BA1A-609D-67D0-75BC14F68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dataset into train and validation sets 90% and 10% respectively.</a:t>
            </a:r>
          </a:p>
          <a:p>
            <a:r>
              <a:rPr lang="en-US" dirty="0"/>
              <a:t>Training images path stored in the </a:t>
            </a:r>
            <a:r>
              <a:rPr lang="en-US" dirty="0" err="1"/>
              <a:t>train.txt</a:t>
            </a:r>
            <a:r>
              <a:rPr lang="en-US" dirty="0"/>
              <a:t> and validation images path stored in </a:t>
            </a:r>
            <a:r>
              <a:rPr lang="en-US" dirty="0" err="1"/>
              <a:t>validate.txt</a:t>
            </a:r>
            <a:endParaRPr lang="en-US" dirty="0"/>
          </a:p>
          <a:p>
            <a:r>
              <a:rPr lang="en-US" dirty="0"/>
              <a:t>Trained model with these images with the help of google </a:t>
            </a:r>
            <a:r>
              <a:rPr lang="en-US" dirty="0" err="1"/>
              <a:t>colab</a:t>
            </a:r>
            <a:r>
              <a:rPr lang="en-US" dirty="0"/>
              <a:t> GPU for faster performance.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9AD0A-9078-6704-8333-A1A013522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13" y="5292676"/>
            <a:ext cx="9437573" cy="11494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4272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8E89B8-F3B4-2193-D41E-946ABF655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422904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9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08041-E6CF-8E68-AE68-0429E70B8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/>
              <a:t>YOLOv5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139454-6B6B-5C6A-1889-2DA497005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936" y="355655"/>
            <a:ext cx="5160233" cy="383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YOLOv5 | PyTorch">
            <a:extLst>
              <a:ext uri="{FF2B5EF4-FFF2-40B4-BE49-F238E27FC236}">
                <a16:creationId xmlns:a16="http://schemas.microsoft.com/office/drawing/2014/main" id="{7C560D88-0EAD-ABE9-3C96-81530D95E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96121" y="921792"/>
            <a:ext cx="5928367" cy="296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54402630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127</TotalTime>
  <Words>294</Words>
  <Application>Microsoft Macintosh PowerPoint</Application>
  <PresentationFormat>Widescreen</PresentationFormat>
  <Paragraphs>62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Franklin Gothic Book</vt:lpstr>
      <vt:lpstr>Crop</vt:lpstr>
      <vt:lpstr>2022 AML-1214 Real-time Face MASK DETECTION</vt:lpstr>
      <vt:lpstr>Agenda</vt:lpstr>
      <vt:lpstr>Introduction</vt:lpstr>
      <vt:lpstr>Dataset</vt:lpstr>
      <vt:lpstr>Dataset Labeling</vt:lpstr>
      <vt:lpstr>PowerPoint Presentation</vt:lpstr>
      <vt:lpstr>Splitting Dataset</vt:lpstr>
      <vt:lpstr>Model</vt:lpstr>
      <vt:lpstr>YOLOv5</vt:lpstr>
      <vt:lpstr>Model Summary</vt:lpstr>
      <vt:lpstr>PowerPoint Presentation</vt:lpstr>
      <vt:lpstr>result</vt:lpstr>
      <vt:lpstr>Performance</vt:lpstr>
      <vt:lpstr>Performance Graph</vt:lpstr>
      <vt:lpstr>Confusion Matrix</vt:lpstr>
      <vt:lpstr>working</vt:lpstr>
      <vt:lpstr>User Login</vt:lpstr>
      <vt:lpstr>Video Source</vt:lpstr>
      <vt:lpstr>Video Feed</vt:lpstr>
      <vt:lpstr>No-Mask</vt:lpstr>
      <vt:lpstr>Mask</vt:lpstr>
      <vt:lpstr>Improper Mask</vt:lpstr>
      <vt:lpstr>Piece of Cloth as Mask</vt:lpstr>
      <vt:lpstr>Thank you 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 AML-1214 Real-time Face MASK DETECTION</dc:title>
  <dc:creator>Harshkumar Patel</dc:creator>
  <cp:lastModifiedBy>Harshkumar Patel</cp:lastModifiedBy>
  <cp:revision>1</cp:revision>
  <dcterms:created xsi:type="dcterms:W3CDTF">2022-04-21T12:25:11Z</dcterms:created>
  <dcterms:modified xsi:type="dcterms:W3CDTF">2022-04-21T15:35:45Z</dcterms:modified>
</cp:coreProperties>
</file>